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AA4A95-3D23-4A79-94BE-93609311E1C5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905A07-7616-4768-A6A6-58FEA59AE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0545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E43427-7608-4F68-8025-16262C8D34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4084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DD2A80-82C6-49A2-B22E-EB39E56E40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8877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4C4095-4460-492E-806B-E06C1D4ED5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6188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402B56-F0A7-4BD1-9535-D7C598A053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8803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53E914-71E6-4024-9038-37B753CDAF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4646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588568-D962-4202-ABBF-01B9726D19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289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B9B4D8-AAFD-4646-BBB6-E49DAB1CA5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197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27B870-8469-494A-AC71-6C790CFBBD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320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C66CE3-1C1E-436E-97DE-9D047F6AE9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0309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FA3ECA-06E4-4854-B757-F7C514A619D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5132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6A18FA-F565-4669-A0CB-6C5F955CE7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8300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4791AD6-E907-4BE9-BB9A-AA1D74B8B70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folHlink"/>
                </a:solidFill>
              </a:rPr>
              <a:t>Me </a:t>
            </a:r>
            <a:r>
              <a:rPr lang="en-US" altLang="en-US" sz="3600" dirty="0" err="1">
                <a:solidFill>
                  <a:schemeClr val="folHlink"/>
                </a:solidFill>
              </a:rPr>
              <a:t>llamo</a:t>
            </a:r>
            <a:r>
              <a:rPr lang="en-US" altLang="en-US" sz="3600" dirty="0">
                <a:solidFill>
                  <a:schemeClr val="folHlink"/>
                </a:solidFill>
              </a:rPr>
              <a:t> ___________</a:t>
            </a:r>
            <a:r>
              <a:rPr lang="en-US" altLang="en-US" sz="3600" dirty="0" err="1">
                <a:solidFill>
                  <a:schemeClr val="folHlink"/>
                </a:solidFill>
              </a:rPr>
              <a:t>Clase</a:t>
            </a:r>
            <a:r>
              <a:rPr lang="en-US" altLang="en-US" sz="3600" dirty="0">
                <a:solidFill>
                  <a:schemeClr val="folHlink"/>
                </a:solidFill>
              </a:rPr>
              <a:t>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702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</a:t>
            </a:r>
            <a:r>
              <a:rPr lang="en-US" altLang="en-US" sz="3600" dirty="0" err="1">
                <a:solidFill>
                  <a:schemeClr val="folHlink"/>
                </a:solidFill>
              </a:rPr>
              <a:t>fecha</a:t>
            </a:r>
            <a:r>
              <a:rPr lang="en-US" altLang="en-US" sz="3600" dirty="0">
                <a:solidFill>
                  <a:schemeClr val="folHlink"/>
                </a:solidFill>
              </a:rPr>
              <a:t> </a:t>
            </a:r>
            <a:r>
              <a:rPr lang="en-US" altLang="en-US" sz="3600" dirty="0" err="1">
                <a:solidFill>
                  <a:schemeClr val="folHlink"/>
                </a:solidFill>
              </a:rPr>
              <a:t>es</a:t>
            </a:r>
            <a:r>
              <a:rPr lang="en-US" altLang="en-US" sz="3600" dirty="0">
                <a:solidFill>
                  <a:schemeClr val="folHlink"/>
                </a:solidFill>
              </a:rPr>
              <a:t>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 </a:t>
            </a:r>
            <a:r>
              <a:rPr lang="en-US" altLang="en-US" sz="3600" dirty="0">
                <a:solidFill>
                  <a:schemeClr val="folHlink"/>
                </a:solidFill>
              </a:rPr>
              <a:t>de mayo 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2014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686800" cy="52578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84:</a:t>
            </a:r>
            <a:r>
              <a:rPr lang="es-ES_tradnl" altLang="en-US" sz="2800" dirty="0" smtClean="0"/>
              <a:t>¿</a:t>
            </a:r>
            <a:r>
              <a:rPr lang="es-ES_tradnl" altLang="en-US" sz="2800" dirty="0"/>
              <a:t>Cómo repasamos para el examen del Capitulo 4?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s-ES_tradnl" altLang="en-US" sz="2800" b="1" dirty="0" smtClean="0">
                <a:solidFill>
                  <a:srgbClr val="00B050"/>
                </a:solidFill>
              </a:rPr>
              <a:t>I- </a:t>
            </a:r>
            <a:r>
              <a:rPr lang="es-ES_tradnl" altLang="en-US" sz="2800" dirty="0" smtClean="0"/>
              <a:t>Complete </a:t>
            </a:r>
            <a:r>
              <a:rPr lang="es-ES_tradnl" altLang="en-US" sz="2800" dirty="0" err="1"/>
              <a:t>each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sentence</a:t>
            </a:r>
            <a:r>
              <a:rPr lang="es-ES_tradnl" altLang="en-US" sz="2800" dirty="0"/>
              <a:t>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Para el desayuno como ___________ y ____________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Para el almuerzo como ___________ y ____________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Para la cena como __________ y ___________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Cuando tengo sed bebo __________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De postre como ___________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Tengo mucha ___________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s-ES_tradnl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8600"/>
            <a:ext cx="8686800" cy="6400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b="1" dirty="0">
                <a:solidFill>
                  <a:srgbClr val="00B050"/>
                </a:solidFill>
              </a:rPr>
              <a:t>II- </a:t>
            </a:r>
            <a:r>
              <a:rPr lang="es-ES_tradnl" altLang="en-US" dirty="0"/>
              <a:t>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appropriate</a:t>
            </a:r>
            <a:r>
              <a:rPr lang="es-ES_tradnl" altLang="en-US" dirty="0"/>
              <a:t> </a:t>
            </a:r>
            <a:r>
              <a:rPr lang="es-ES_tradnl" altLang="en-US" dirty="0" err="1"/>
              <a:t>words</a:t>
            </a:r>
            <a:r>
              <a:rPr lang="es-ES_tradnl" altLang="en-US" dirty="0"/>
              <a:t>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S</a:t>
            </a:r>
            <a:r>
              <a:rPr lang="es-ES_tradnl" altLang="en-US" dirty="0" smtClean="0"/>
              <a:t>i</a:t>
            </a:r>
            <a:r>
              <a:rPr lang="es-ES_tradnl" altLang="en-US" dirty="0"/>
              <a:t>, señores. ¿Qué __________ ustedes tomar?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     -Yo tengo ________. Una cola, por favor.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     -Para mi, una hamburguesa, por favor. Tengo ___________.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2. En el café Rosa ve una mesa _________. En la mesa hay un menú. Rosa _________ el menú y luego ________ el menú.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8610600" cy="62484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dirty="0">
                <a:solidFill>
                  <a:srgbClr val="00B050"/>
                </a:solidFill>
              </a:rPr>
              <a:t>III-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Answer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each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question</a:t>
            </a:r>
            <a:r>
              <a:rPr lang="es-ES_tradnl" altLang="en-US" sz="2800" dirty="0"/>
              <a:t>: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¿Escuchas la radio?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¿Dónde viven?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¿Beben mucha gaseosa?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¿Recibes muchos correos electrónicos?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¿Aprendes mucho en la escuela?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¿Ven la televisión?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/>
              <a:t>¿Lees el menú en español?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"/>
            <a:ext cx="8534400" cy="64770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b="1" dirty="0">
                <a:solidFill>
                  <a:srgbClr val="00B050"/>
                </a:solidFill>
              </a:rPr>
              <a:t>IV- </a:t>
            </a:r>
            <a:r>
              <a:rPr lang="es-ES_tradnl" altLang="en-US" dirty="0"/>
              <a:t>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correct</a:t>
            </a:r>
            <a:r>
              <a:rPr lang="es-ES_tradnl" altLang="en-US" dirty="0"/>
              <a:t> </a:t>
            </a:r>
            <a:r>
              <a:rPr lang="es-ES_tradnl" altLang="en-US" dirty="0" err="1"/>
              <a:t>verb</a:t>
            </a:r>
            <a:r>
              <a:rPr lang="es-ES_tradnl" altLang="en-US" dirty="0"/>
              <a:t> </a:t>
            </a:r>
            <a:r>
              <a:rPr lang="es-ES_tradnl" altLang="en-US" dirty="0" err="1"/>
              <a:t>form</a:t>
            </a:r>
            <a:r>
              <a:rPr lang="es-ES_tradnl" altLang="en-US" dirty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Yo __________ y ___________ mucho en la clase de historia. </a:t>
            </a:r>
            <a:r>
              <a:rPr lang="es-ES_tradnl" altLang="en-US" i="1" dirty="0"/>
              <a:t>(leer, escribir)</a:t>
            </a: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Ustedes _________ en Estados Unidos y __________ a una escuela </a:t>
            </a:r>
            <a:r>
              <a:rPr lang="es-ES_tradnl" altLang="en-US" dirty="0" smtClean="0"/>
              <a:t>intermedia. </a:t>
            </a:r>
            <a:r>
              <a:rPr lang="es-ES_tradnl" altLang="en-US" i="1" dirty="0"/>
              <a:t>(vivir, asistir)</a:t>
            </a: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Ellos __________ francés y sus amigos ____________ español. </a:t>
            </a:r>
            <a:r>
              <a:rPr lang="es-ES_tradnl" altLang="en-US" i="1" dirty="0"/>
              <a:t>(aprender)</a:t>
            </a: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Él __________ un sándwich y _________ leche. </a:t>
            </a:r>
            <a:r>
              <a:rPr lang="es-ES_tradnl" altLang="en-US" i="1" dirty="0"/>
              <a:t>(comer, beber)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Tú _________ legumbres y nosotros __________ frutas. </a:t>
            </a:r>
            <a:r>
              <a:rPr lang="es-ES_tradnl" altLang="en-US" i="1" dirty="0"/>
              <a:t>(vender)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84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Bring QUIZ 3/4: CAPITULO 4 signed!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35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1895</TotalTime>
  <Words>258</Words>
  <Application>Microsoft Office PowerPoint</Application>
  <PresentationFormat>On-screen Show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___________Clase 702 La fecha es el 20 de mayo del 2014</vt:lpstr>
      <vt:lpstr>PowerPoint Presentation</vt:lpstr>
      <vt:lpstr>PowerPoint Presentation</vt:lpstr>
      <vt:lpstr>PowerPoint Presentation</vt:lpstr>
      <vt:lpstr>Tarea 84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____________Clase 8IM La fecha es el 9 de mayo del 2011</dc:title>
  <dc:creator>Helen Zumaeta</dc:creator>
  <cp:lastModifiedBy>Helen Zumaeta</cp:lastModifiedBy>
  <cp:revision>22</cp:revision>
  <cp:lastPrinted>2014-05-20T14:13:11Z</cp:lastPrinted>
  <dcterms:created xsi:type="dcterms:W3CDTF">2011-05-09T13:10:34Z</dcterms:created>
  <dcterms:modified xsi:type="dcterms:W3CDTF">2014-05-21T17:23:11Z</dcterms:modified>
</cp:coreProperties>
</file>